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60" r:id="rId4"/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43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669DA-DC18-4EB3-9EAE-345B42D0A119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0B66E3-18A6-4580-8EC5-8D1119FCAF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496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As you can see, our untrained agent performs incredibly poorly as no learning has taken place. It achieves an</a:t>
            </a:r>
          </a:p>
          <a:p>
            <a:r>
              <a:rPr lang="en-US" dirty="0"/>
              <a:t>average reward of -600 over 100 simulated episodes. </a:t>
            </a:r>
          </a:p>
          <a:p>
            <a:endParaRPr lang="en-US" dirty="0"/>
          </a:p>
          <a:p>
            <a:r>
              <a:rPr lang="en-US" dirty="0"/>
              <a:t>After 150 episodes of training, the agent has begun to learn to </a:t>
            </a:r>
            <a:r>
              <a:rPr lang="en-US" dirty="0" err="1"/>
              <a:t>contol</a:t>
            </a:r>
            <a:r>
              <a:rPr lang="en-US" dirty="0"/>
              <a:t> itself, although fairly slowly. This yields an</a:t>
            </a:r>
          </a:p>
          <a:p>
            <a:r>
              <a:rPr lang="en-US" dirty="0"/>
              <a:t>average reward of 0 over 100 simulated episodes, demonstrating that some learning has taken place</a:t>
            </a:r>
          </a:p>
          <a:p>
            <a:endParaRPr lang="en-US" dirty="0"/>
          </a:p>
          <a:p>
            <a:r>
              <a:rPr lang="en-US" dirty="0"/>
              <a:t>And finally we see the fully trained DQN agent. We consider our agent fully trained when it achieves an average reward of 200 </a:t>
            </a:r>
          </a:p>
          <a:p>
            <a:r>
              <a:rPr lang="en-US" dirty="0"/>
              <a:t>over the last 100 episodes of training. This occurs at around 320 episodes on average, with an average reward of 240 over</a:t>
            </a:r>
          </a:p>
          <a:p>
            <a:r>
              <a:rPr lang="en-US" dirty="0"/>
              <a:t>100 simulated episodes</a:t>
            </a:r>
          </a:p>
          <a:p>
            <a:endParaRPr lang="en-US" dirty="0"/>
          </a:p>
          <a:p>
            <a:r>
              <a:rPr lang="en-US"/>
              <a:t>And as you can see by the graphed agent simulations, it is clear to see that learning has taken place.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0B66E3-18A6-4580-8EC5-8D1119FCAF3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908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FFC7B-9B11-415B-8F03-E21A14B06D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F357D5-9630-44A8-BFC4-83FCF9161D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F2A5D-52D2-4657-9D91-D14DA8221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0D2719-3E1F-4A0E-BB84-89BC14CB6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787A7-25F4-4D40-99B9-A286D8F20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531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92F8F-A6A7-4BE6-9BF7-2FF4233DA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9C6A86-BE26-4010-AD7F-EB6D1385C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CC58B-F6CF-4C0D-A510-BEDA9C01B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4E733-E85F-4B6F-9810-BDE7D5331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0A8F8-FE4B-4A44-979A-1AE2F994B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711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B13D4-C55B-48AB-8D88-16D78F4E6C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90548-8523-4C51-8823-6A4C3CE42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1C735-37B1-4E98-A0D5-0B2D2EB2C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A0584-D599-4BC1-AB27-2DA6D3F8D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521BC-1EC8-4933-9E85-3BF3B6EDC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637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BAE34-639E-4613-8905-58FB04B17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BB23-09B7-4D7A-A06E-720F477D3E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99341-8FE1-46F2-B93F-172C49915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0F294-C1BD-4DE3-898A-D7E56AFAE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41C27-4026-436F-A080-D325D4519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9AF6D-BBB5-455E-B4C3-FFB68EB13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BE73-D0C7-46F8-BF5E-BE815E791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DE8ED-E92D-459B-8A34-56084575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00B97-7793-4349-A214-7282B591D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6503B-2AA3-48E4-A2BC-94714881A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1566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190D0-C1D0-4F5E-AA7F-EF7005E99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306D-DBE4-49A5-A4E5-08597424F1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42363C-3E35-4DBE-8916-4426B606FA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3D214-FA22-4887-AC5E-A12857A59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D83964-42A1-49D9-A4DD-5B4E9DDAD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491BF1-14AE-4164-A9DE-FACFBB941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350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359DD-54C8-4E73-8108-81BD8155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4BA9B-0E06-45EA-8C26-1644A8D1A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3E0FF2-1BB0-4A8C-936B-518977E7C5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38EAE0-6E76-40F2-BA19-3C198FD7C9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7DE009-CDB7-4303-B6C4-6096EB085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D8ADF1-6408-4732-B5D4-B18BDC978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576802-1ABC-4C13-8393-42967CE3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66DFF5-6875-44C3-A653-B19A598A6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5089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D4CBA-BACA-4052-9934-488B4FB0A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BF7D91-A18C-4F11-8933-593727543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8E1023-F063-4BFD-818C-9E18F629F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A49A55-E7EB-4B54-BCFA-DEE33C5CE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1825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9212CB-7B23-42FC-9A3B-F449BE578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BC63D0-8337-425C-99D9-118BC44AD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97B20-8531-4EF9-A083-AA47EB234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558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00EAE-D399-4245-B6A1-343501811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03821-6BB4-453B-8978-C11461601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C00DD4-150D-4D27-9D66-A92D56C5E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CDD9B-CE39-4D3A-8237-23C8FFFE2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84F1A-A797-4B65-BE18-75C7E246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934D73-DFAE-4E08-A55C-9651CC6C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0768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81F33-D71E-4444-8F7F-6D2B65528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14AA95-2D6A-482B-ABFD-258369000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1C226-09FA-4C83-9FBC-04FE95AF9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8A005-9CF1-443B-BF37-244ED5730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97976F-6489-45B0-886B-DC520B7D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39F70-9A36-4570-9FF7-A2360014C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3784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10A546-C599-4EE4-8295-7459723C3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2F664-EFE6-4474-91E6-8E8209C9B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4E4E6-668D-4208-B219-503078FC6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CBECA-A576-4B63-8DBC-D14036686075}" type="datetimeFigureOut">
              <a:rPr lang="en-GB" smtClean="0"/>
              <a:t>02/05/2022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B79A2-64B4-47B3-8B21-EAD10801D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D4AF1-CBA5-4D6F-96E9-0F6153A1A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B62BA-BB0B-4E33-906D-4E502EFE3D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125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4322-DB25-4759-A897-82770D497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Untrained Agent</a:t>
            </a:r>
            <a:br>
              <a:rPr lang="en-US" dirty="0"/>
            </a:br>
            <a:endParaRPr lang="en-GB" dirty="0"/>
          </a:p>
        </p:txBody>
      </p:sp>
      <p:pic>
        <p:nvPicPr>
          <p:cNvPr id="5" name="2022-04-30 13-24-55">
            <a:hlinkClick r:id="" action="ppaction://media"/>
            <a:extLst>
              <a:ext uri="{FF2B5EF4-FFF2-40B4-BE49-F238E27FC236}">
                <a16:creationId xmlns:a16="http://schemas.microsoft.com/office/drawing/2014/main" id="{2B8A5BA1-A5D5-449D-A7C2-0F4E92B1FA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1027906"/>
            <a:ext cx="10364612" cy="583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170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69632-BC80-4F19-A89B-7EDB31EC9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after 150 episodes of training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60756-484F-4846-81D5-A1ECDEA6B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half trained">
            <a:hlinkClick r:id="" action="ppaction://media"/>
            <a:extLst>
              <a:ext uri="{FF2B5EF4-FFF2-40B4-BE49-F238E27FC236}">
                <a16:creationId xmlns:a16="http://schemas.microsoft.com/office/drawing/2014/main" id="{457F060B-E3B8-4A1B-9F89-EF8580BFCF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3318" y="1355164"/>
            <a:ext cx="9782818" cy="550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868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D18C9-7540-4792-9485-7F63416E3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 trained DQN agent</a:t>
            </a:r>
            <a:endParaRPr lang="en-GB" dirty="0"/>
          </a:p>
        </p:txBody>
      </p:sp>
      <p:pic>
        <p:nvPicPr>
          <p:cNvPr id="4" name="full train">
            <a:hlinkClick r:id="" action="ppaction://media"/>
            <a:extLst>
              <a:ext uri="{FF2B5EF4-FFF2-40B4-BE49-F238E27FC236}">
                <a16:creationId xmlns:a16="http://schemas.microsoft.com/office/drawing/2014/main" id="{B474EEA9-B264-42A8-B4C0-929646ADD67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0135" y="1253330"/>
            <a:ext cx="9964081" cy="5604669"/>
          </a:xfrm>
        </p:spPr>
      </p:pic>
    </p:spTree>
    <p:extLst>
      <p:ext uri="{BB962C8B-B14F-4D97-AF65-F5344CB8AC3E}">
        <p14:creationId xmlns:p14="http://schemas.microsoft.com/office/powerpoint/2010/main" val="8033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A41852-9015-4F9D-987E-DED4F48F5B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4918" t="4237" r="4107" b="8786"/>
          <a:stretch/>
        </p:blipFill>
        <p:spPr>
          <a:xfrm>
            <a:off x="1524000" y="2318058"/>
            <a:ext cx="9556751" cy="40834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D2AA3B-5B9D-49EC-894C-1B335AD10BC1}"/>
              </a:ext>
            </a:extLst>
          </p:cNvPr>
          <p:cNvSpPr txBox="1"/>
          <p:nvPr/>
        </p:nvSpPr>
        <p:spPr>
          <a:xfrm>
            <a:off x="2934898" y="648009"/>
            <a:ext cx="86237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All 3 Agents simulated over 100 episodes</a:t>
            </a:r>
            <a:endParaRPr lang="en-GB" sz="3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A50723-C2BA-47AB-B31F-93E638BF789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1793" y="1146484"/>
            <a:ext cx="10616843" cy="55924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6DE2E8-F3EB-478C-8749-8E281B353A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EEFCFC"/>
              </a:clrFrom>
              <a:clrTo>
                <a:srgbClr val="EEFCFC">
                  <a:alpha val="0"/>
                </a:srgbClr>
              </a:clrTo>
            </a:clrChange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1359" t="27644" r="6958" b="44379"/>
          <a:stretch/>
        </p:blipFill>
        <p:spPr>
          <a:xfrm>
            <a:off x="1657351" y="2716792"/>
            <a:ext cx="9423400" cy="114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253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164</Words>
  <Application>Microsoft Office PowerPoint</Application>
  <PresentationFormat>Widescreen</PresentationFormat>
  <Paragraphs>18</Paragraphs>
  <Slides>4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Untrained Agent </vt:lpstr>
      <vt:lpstr>Agent after 150 episodes of training</vt:lpstr>
      <vt:lpstr>Fully trained DQN agent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Untrained Agent </dc:title>
  <dc:creator>Arnold Gomes</dc:creator>
  <cp:lastModifiedBy>Arnold Gomes</cp:lastModifiedBy>
  <cp:revision>2</cp:revision>
  <dcterms:created xsi:type="dcterms:W3CDTF">2022-04-30T12:27:59Z</dcterms:created>
  <dcterms:modified xsi:type="dcterms:W3CDTF">2022-05-02T12:36:55Z</dcterms:modified>
</cp:coreProperties>
</file>

<file path=docProps/thumbnail.jpeg>
</file>